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328" r:id="rId6"/>
    <p:sldId id="329" r:id="rId7"/>
    <p:sldId id="330" r:id="rId8"/>
    <p:sldId id="326" r:id="rId9"/>
  </p:sldIdLst>
  <p:sldSz cx="10693400" cy="7561263"/>
  <p:notesSz cx="6797675" cy="9926638"/>
  <p:defaultTextStyle>
    <a:defPPr>
      <a:defRPr lang="fr-FR"/>
    </a:defPPr>
    <a:lvl1pPr algn="l" defTabSz="457200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-Olivier CHOICHILLON" initials="MC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6371"/>
    <a:srgbClr val="FFFFFF"/>
    <a:srgbClr val="F4F3F2"/>
    <a:srgbClr val="E9E8E7"/>
    <a:srgbClr val="333333"/>
    <a:srgbClr val="C62946"/>
    <a:srgbClr val="DE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8878A3-DA64-4A97-AF17-A18B41299470}" v="13" dt="2025-12-16T13:44:36.7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45" autoAdjust="0"/>
  </p:normalViewPr>
  <p:slideViewPr>
    <p:cSldViewPr snapToObjects="1">
      <p:cViewPr varScale="1">
        <p:scale>
          <a:sx n="73" d="100"/>
          <a:sy n="73" d="100"/>
        </p:scale>
        <p:origin x="1382" y="82"/>
      </p:cViewPr>
      <p:guideLst>
        <p:guide orient="horz" pos="2382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ncy Mwembo" userId="S::mwembo@insa-toulouse.fr::9a9150b5-f0a1-4535-8bbc-e64815590645" providerId="AD" clId="Web-{748878A3-DA64-4A97-AF17-A18B41299470}"/>
    <pc:docChg chg="modSld">
      <pc:chgData name="Nancy Mwembo" userId="S::mwembo@insa-toulouse.fr::9a9150b5-f0a1-4535-8bbc-e64815590645" providerId="AD" clId="Web-{748878A3-DA64-4A97-AF17-A18B41299470}" dt="2025-12-16T13:44:33.041" v="6" actId="20577"/>
      <pc:docMkLst>
        <pc:docMk/>
      </pc:docMkLst>
      <pc:sldChg chg="modSp">
        <pc:chgData name="Nancy Mwembo" userId="S::mwembo@insa-toulouse.fr::9a9150b5-f0a1-4535-8bbc-e64815590645" providerId="AD" clId="Web-{748878A3-DA64-4A97-AF17-A18B41299470}" dt="2025-12-16T13:44:33.041" v="6" actId="20577"/>
        <pc:sldMkLst>
          <pc:docMk/>
          <pc:sldMk cId="4022584729" sldId="328"/>
        </pc:sldMkLst>
        <pc:spChg chg="mod">
          <ac:chgData name="Nancy Mwembo" userId="S::mwembo@insa-toulouse.fr::9a9150b5-f0a1-4535-8bbc-e64815590645" providerId="AD" clId="Web-{748878A3-DA64-4A97-AF17-A18B41299470}" dt="2025-12-16T13:44:30.041" v="5" actId="20577"/>
          <ac:spMkLst>
            <pc:docMk/>
            <pc:sldMk cId="4022584729" sldId="328"/>
            <ac:spMk id="7174" creationId="{00000000-0000-0000-0000-000000000000}"/>
          </ac:spMkLst>
        </pc:spChg>
        <pc:spChg chg="mod">
          <ac:chgData name="Nancy Mwembo" userId="S::mwembo@insa-toulouse.fr::9a9150b5-f0a1-4535-8bbc-e64815590645" providerId="AD" clId="Web-{748878A3-DA64-4A97-AF17-A18B41299470}" dt="2025-12-16T13:44:33.041" v="6" actId="20577"/>
          <ac:spMkLst>
            <pc:docMk/>
            <pc:sldMk cId="4022584729" sldId="328"/>
            <ac:spMk id="7179" creationId="{00000000-0000-0000-0000-000000000000}"/>
          </ac:spMkLst>
        </pc:spChg>
      </pc:sldChg>
      <pc:sldChg chg="modSp">
        <pc:chgData name="Nancy Mwembo" userId="S::mwembo@insa-toulouse.fr::9a9150b5-f0a1-4535-8bbc-e64815590645" providerId="AD" clId="Web-{748878A3-DA64-4A97-AF17-A18B41299470}" dt="2025-12-16T13:44:22.962" v="4" actId="20577"/>
        <pc:sldMkLst>
          <pc:docMk/>
          <pc:sldMk cId="1595647887" sldId="329"/>
        </pc:sldMkLst>
        <pc:spChg chg="mod">
          <ac:chgData name="Nancy Mwembo" userId="S::mwembo@insa-toulouse.fr::9a9150b5-f0a1-4535-8bbc-e64815590645" providerId="AD" clId="Web-{748878A3-DA64-4A97-AF17-A18B41299470}" dt="2025-12-16T13:44:16.025" v="2" actId="20577"/>
          <ac:spMkLst>
            <pc:docMk/>
            <pc:sldMk cId="1595647887" sldId="329"/>
            <ac:spMk id="7174" creationId="{00000000-0000-0000-0000-000000000000}"/>
          </ac:spMkLst>
        </pc:spChg>
        <pc:spChg chg="mod">
          <ac:chgData name="Nancy Mwembo" userId="S::mwembo@insa-toulouse.fr::9a9150b5-f0a1-4535-8bbc-e64815590645" providerId="AD" clId="Web-{748878A3-DA64-4A97-AF17-A18B41299470}" dt="2025-12-16T13:44:22.962" v="4" actId="20577"/>
          <ac:spMkLst>
            <pc:docMk/>
            <pc:sldMk cId="1595647887" sldId="329"/>
            <ac:spMk id="7179" creationId="{00000000-0000-0000-0000-000000000000}"/>
          </ac:spMkLst>
        </pc:spChg>
      </pc:sldChg>
      <pc:sldChg chg="modSp">
        <pc:chgData name="Nancy Mwembo" userId="S::mwembo@insa-toulouse.fr::9a9150b5-f0a1-4535-8bbc-e64815590645" providerId="AD" clId="Web-{748878A3-DA64-4A97-AF17-A18B41299470}" dt="2025-12-16T13:44:11.087" v="1" actId="20577"/>
        <pc:sldMkLst>
          <pc:docMk/>
          <pc:sldMk cId="1270736562" sldId="330"/>
        </pc:sldMkLst>
        <pc:spChg chg="mod">
          <ac:chgData name="Nancy Mwembo" userId="S::mwembo@insa-toulouse.fr::9a9150b5-f0a1-4535-8bbc-e64815590645" providerId="AD" clId="Web-{748878A3-DA64-4A97-AF17-A18B41299470}" dt="2025-12-16T13:44:11.087" v="1" actId="20577"/>
          <ac:spMkLst>
            <pc:docMk/>
            <pc:sldMk cId="1270736562" sldId="330"/>
            <ac:spMk id="7174" creationId="{00000000-0000-0000-0000-000000000000}"/>
          </ac:spMkLst>
        </pc:spChg>
        <pc:spChg chg="mod">
          <ac:chgData name="Nancy Mwembo" userId="S::mwembo@insa-toulouse.fr::9a9150b5-f0a1-4535-8bbc-e64815590645" providerId="AD" clId="Web-{748878A3-DA64-4A97-AF17-A18B41299470}" dt="2025-12-16T13:44:06.525" v="0" actId="20577"/>
          <ac:spMkLst>
            <pc:docMk/>
            <pc:sldMk cId="1270736562" sldId="330"/>
            <ac:spMk id="7179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96E9A897-B21F-4936-AAB1-47F23890A9D4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00E4BEB5-4DE0-4633-B463-A2E617B43E9A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FEFE28EF-ABF1-48BF-A133-C3C8B7736972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66763" y="744538"/>
            <a:ext cx="52641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563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latin typeface="Arial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36C14AE-8E6B-4745-BFFB-BCA0CFF0664E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8" charset="-128"/>
        <a:cs typeface="ＭＳ Ｐゴシック" pitchFamily="-108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8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8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8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/>
        <a:ea typeface="ＭＳ Ｐゴシック" pitchFamily="-108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61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9B270B3-6A57-4EAF-85DE-A5EDA255637C}" type="slidenum">
              <a:rPr lang="fr-FR" altLang="fr-FR"/>
              <a:pPr>
                <a:spcBef>
                  <a:spcPct val="0"/>
                </a:spcBef>
              </a:pPr>
              <a:t>1</a:t>
            </a:fld>
            <a:endParaRPr lang="fr-FR" alt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196" name="Espace réservé du numéro de diapositive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CF75811-9607-44CE-8EEB-E8168E880056}" type="slidenum">
              <a:rPr lang="fr-FR" altLang="fr-FR"/>
              <a:pPr algn="r" eaLnBrk="1" hangingPunct="1">
                <a:spcBef>
                  <a:spcPct val="0"/>
                </a:spcBef>
              </a:pPr>
              <a:t>2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3166248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196" name="Espace réservé du numéro de diapositive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CF75811-9607-44CE-8EEB-E8168E880056}" type="slidenum">
              <a:rPr lang="fr-FR" altLang="fr-FR"/>
              <a:pPr algn="r" eaLnBrk="1" hangingPunct="1">
                <a:spcBef>
                  <a:spcPct val="0"/>
                </a:spcBef>
              </a:pPr>
              <a:t>3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646041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 dirty="0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8196" name="Espace réservé du numéro de diapositive 3"/>
          <p:cNvSpPr txBox="1">
            <a:spLocks noGrp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CF75811-9607-44CE-8EEB-E8168E880056}" type="slidenum">
              <a:rPr lang="fr-FR" altLang="fr-FR"/>
              <a:pPr algn="r" eaLnBrk="1" hangingPunct="1">
                <a:spcBef>
                  <a:spcPct val="0"/>
                </a:spcBef>
              </a:pPr>
              <a:t>4</a:t>
            </a:fld>
            <a:endParaRPr lang="fr-FR" altLang="fr-FR" dirty="0"/>
          </a:p>
        </p:txBody>
      </p:sp>
    </p:spTree>
    <p:extLst>
      <p:ext uri="{BB962C8B-B14F-4D97-AF65-F5344CB8AC3E}">
        <p14:creationId xmlns:p14="http://schemas.microsoft.com/office/powerpoint/2010/main" val="1946428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Espace réservé du titre 1"/>
          <p:cNvSpPr>
            <a:spLocks noGrp="1"/>
          </p:cNvSpPr>
          <p:nvPr>
            <p:ph type="ctrTitle"/>
          </p:nvPr>
        </p:nvSpPr>
        <p:spPr>
          <a:xfrm>
            <a:off x="801688" y="2349500"/>
            <a:ext cx="9090025" cy="1620838"/>
          </a:xfrm>
        </p:spPr>
        <p:txBody>
          <a:bodyPr/>
          <a:lstStyle>
            <a:lvl1pPr>
              <a:defRPr smtClean="0">
                <a:latin typeface="Arial" charset="0"/>
                <a:ea typeface="ＭＳ Ｐゴシック" pitchFamily="-65" charset="-128"/>
              </a:defRPr>
            </a:lvl1pPr>
          </a:lstStyle>
          <a:p>
            <a:pPr lvl="0"/>
            <a:r>
              <a:rPr lang="fr-FR" noProof="0"/>
              <a:t>Cliquez pour modifier le style de l’opération</a:t>
            </a:r>
          </a:p>
        </p:txBody>
      </p:sp>
      <p:sp>
        <p:nvSpPr>
          <p:cNvPr id="560131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603375" y="4284663"/>
            <a:ext cx="7486650" cy="1931987"/>
          </a:xfrm>
        </p:spPr>
        <p:txBody>
          <a:bodyPr/>
          <a:lstStyle>
            <a:lvl1pPr marL="0" indent="0" algn="ctr">
              <a:buFont typeface="Arial" charset="0"/>
              <a:buNone/>
              <a:defRPr smtClean="0">
                <a:latin typeface="Arial" charset="0"/>
                <a:ea typeface="ＭＳ Ｐゴシック" pitchFamily="-65" charset="-128"/>
              </a:defRPr>
            </a:lvl1pPr>
          </a:lstStyle>
          <a:p>
            <a:pPr lvl="0"/>
            <a:r>
              <a:rPr lang="fr-FR" noProof="0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34988" y="6884988"/>
            <a:ext cx="2495550" cy="525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C0EDB-E5C2-4915-8870-94707C622304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652838" y="6884988"/>
            <a:ext cx="3387725" cy="5254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662863" y="6884988"/>
            <a:ext cx="2495550" cy="525462"/>
          </a:xfrm>
        </p:spPr>
        <p:txBody>
          <a:bodyPr/>
          <a:lstStyle>
            <a:lvl1pPr>
              <a:defRPr/>
            </a:lvl1pPr>
          </a:lstStyle>
          <a:p>
            <a:fld id="{1E28479E-9D40-4ADA-BF8C-2C6E74B9650E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74958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86944-D8D6-480E-A840-6E1C0FBE1793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B918A5-C243-4C16-BA42-6C3B74581500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90930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7E3055-EA6F-4900-B8EB-ECB7A9D7CCE7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BF73B0-3B1E-4622-8DF3-ADAE39365CC2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529018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AF924-61A6-4F27-8301-6FA139358DD0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5D7136-EFD4-48EF-9289-4F3303962DB4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61201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345764-EFAE-426F-9D96-DD1F8BB24052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4EC213-CA2A-4D1E-A618-9A69B1E69C4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68967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436AA-4C25-427F-840B-6C9FD61524D6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4C4798-27D6-45DA-8DC5-AF6E27281D5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22546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74709-D9F4-4D0B-8C87-6CDCF89F71F6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51AF4F-0215-4991-A42C-0A8648C722A1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98345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B6D7CC-2D11-446E-B05D-0C7DDF5D3A3E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9FF1B6-6B88-4B92-AC66-EBEF4DEA245B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5966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0AC77-BCAF-49BB-8CF2-4C98CAD6176A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CDEBDF-299B-4819-8D98-CF33EA79761D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09861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3BBB9-FC45-41D2-9832-37F7260A6369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D7A27D-AC38-4378-8B6F-362C3E92A8B3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89737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20CBB-24B1-4020-BB3F-A3B382008496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2E7176-AFF9-4299-B4F4-D4BBBBEDBF79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77584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AB305-FFF9-4F10-86D6-9DFA630AB7F0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4D322C-F3A6-42AF-AC4F-E747EA258F3C}" type="slidenum">
              <a:rPr lang="fr-FR" altLang="fr-FR"/>
              <a:pPr/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754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534988" y="303213"/>
            <a:ext cx="9623425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534988" y="1763713"/>
            <a:ext cx="9623425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auto">
          <a:xfrm>
            <a:off x="534988" y="7008813"/>
            <a:ext cx="2495550" cy="401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>
            <a:lvl1pPr defTabSz="498475" eaLnBrk="1" hangingPunct="1">
              <a:spcBef>
                <a:spcPct val="0"/>
              </a:spcBef>
              <a:defRPr sz="1300">
                <a:solidFill>
                  <a:srgbClr val="898989"/>
                </a:solidFill>
                <a:latin typeface="Arial" charset="0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fld id="{9ABE277F-78E7-40D2-9FBA-97669B95B190}" type="datetime1">
              <a:rPr lang="fr-FR"/>
              <a:pPr>
                <a:defRPr/>
              </a:pPr>
              <a:t>16/12/2025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auto">
          <a:xfrm>
            <a:off x="3652838" y="7008813"/>
            <a:ext cx="3387725" cy="401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>
            <a:lvl1pPr algn="ctr" defTabSz="498475" eaLnBrk="1" hangingPunct="1">
              <a:spcBef>
                <a:spcPct val="0"/>
              </a:spcBef>
              <a:defRPr sz="1300">
                <a:solidFill>
                  <a:srgbClr val="898989"/>
                </a:solidFill>
                <a:latin typeface="Arial" charset="0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auto">
          <a:xfrm>
            <a:off x="7662863" y="7008813"/>
            <a:ext cx="2495550" cy="401637"/>
          </a:xfrm>
          <a:prstGeom prst="rect">
            <a:avLst/>
          </a:prstGeom>
          <a:noFill/>
          <a:ln>
            <a:noFill/>
          </a:ln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>
            <a:lvl1pPr algn="r" defTabSz="498475" eaLnBrk="1" hangingPunct="1">
              <a:defRPr sz="1300">
                <a:solidFill>
                  <a:srgbClr val="898989"/>
                </a:solidFill>
                <a:cs typeface="Arial" panose="020B0604020202020204" pitchFamily="34" charset="0"/>
              </a:defRPr>
            </a:lvl1pPr>
          </a:lstStyle>
          <a:p>
            <a:fld id="{61F0C0E8-EECE-4D43-B799-2E93307488B5}" type="slidenum">
              <a:rPr lang="fr-FR" altLang="fr-FR"/>
              <a:pPr/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ctr" defTabSz="498475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Arial"/>
          <a:ea typeface="ＭＳ Ｐゴシック" pitchFamily="-108" charset="-128"/>
          <a:cs typeface="ＭＳ Ｐゴシック" pitchFamily="-65" charset="-128"/>
        </a:defRPr>
      </a:lvl1pPr>
      <a:lvl2pPr algn="ctr" defTabSz="4984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2pPr>
      <a:lvl3pPr algn="ctr" defTabSz="4984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3pPr>
      <a:lvl4pPr algn="ctr" defTabSz="4984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4pPr>
      <a:lvl5pPr algn="ctr" defTabSz="49847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Arial" pitchFamily="-108" charset="0"/>
          <a:ea typeface="ＭＳ Ｐゴシック" pitchFamily="-108" charset="-128"/>
          <a:cs typeface="ＭＳ Ｐゴシック" pitchFamily="-6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-108" charset="0"/>
          <a:ea typeface="ＭＳ Ｐゴシック" pitchFamily="-108" charset="-128"/>
        </a:defRPr>
      </a:lvl9pPr>
    </p:titleStyle>
    <p:bodyStyle>
      <a:lvl1pPr marL="373063" indent="-373063" algn="l" defTabSz="4984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Arial"/>
          <a:ea typeface="ＭＳ Ｐゴシック" pitchFamily="-108" charset="-128"/>
          <a:cs typeface="ＭＳ Ｐゴシック" pitchFamily="-65" charset="-128"/>
        </a:defRPr>
      </a:lvl1pPr>
      <a:lvl2pPr marL="809625" indent="-311150" algn="l" defTabSz="4984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0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2pPr>
      <a:lvl3pPr marL="1244600" indent="-249238" algn="l" defTabSz="4984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3pPr>
      <a:lvl4pPr marL="1743075" indent="-249238" algn="l" defTabSz="4984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4pPr>
      <a:lvl5pPr marL="2239963" indent="-249238" algn="l" defTabSz="49847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200" kern="1200">
          <a:solidFill>
            <a:schemeClr val="tx1"/>
          </a:solidFill>
          <a:latin typeface="Arial"/>
          <a:ea typeface="ＭＳ Ｐゴシック" pitchFamily="-65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ChangeArrowheads="1"/>
          </p:cNvSpPr>
          <p:nvPr/>
        </p:nvSpPr>
        <p:spPr bwMode="auto">
          <a:xfrm>
            <a:off x="1818308" y="-26549"/>
            <a:ext cx="8875092" cy="2375966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69" tIns="49785" rIns="99569" bIns="49785" anchor="ctr"/>
          <a:lstStyle>
            <a:lvl1pPr defTabSz="498475">
              <a:spcBef>
                <a:spcPct val="50000"/>
              </a:spcBef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 defTabSz="498475">
              <a:spcBef>
                <a:spcPct val="50000"/>
              </a:spcBef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 defTabSz="498475">
              <a:spcBef>
                <a:spcPct val="50000"/>
              </a:spcBef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 defTabSz="498475">
              <a:spcBef>
                <a:spcPct val="50000"/>
              </a:spcBef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 defTabSz="498475">
              <a:spcBef>
                <a:spcPct val="50000"/>
              </a:spcBef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</a:pPr>
            <a:endParaRPr lang="fr-FR" altLang="fr-FR" dirty="0">
              <a:solidFill>
                <a:srgbClr val="215968"/>
              </a:solidFill>
            </a:endParaRPr>
          </a:p>
        </p:txBody>
      </p:sp>
      <p:sp>
        <p:nvSpPr>
          <p:cNvPr id="5123" name="ZoneTexte 6"/>
          <p:cNvSpPr txBox="1">
            <a:spLocks noChangeArrowheads="1"/>
          </p:cNvSpPr>
          <p:nvPr/>
        </p:nvSpPr>
        <p:spPr bwMode="auto">
          <a:xfrm>
            <a:off x="1962150" y="0"/>
            <a:ext cx="8569325" cy="120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9569" tIns="49785" rIns="99569" bIns="49785">
            <a:spAutoFit/>
          </a:bodyPr>
          <a:lstStyle>
            <a:lvl1pPr defTabSz="498475">
              <a:spcBef>
                <a:spcPct val="20000"/>
              </a:spcBef>
              <a:buFont typeface="Arial" panose="020B0604020202020204" pitchFamily="34" charset="0"/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 defTabSz="498475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 defTabSz="498475">
              <a:spcBef>
                <a:spcPct val="20000"/>
              </a:spcBef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dirty="0">
                <a:solidFill>
                  <a:schemeClr val="bg1"/>
                </a:solidFill>
              </a:rPr>
              <a:t>Modèle de présentation des références significatives du candidat</a:t>
            </a:r>
            <a:endParaRPr lang="fr-FR" altLang="fr-FR" sz="4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3078" name="Text Box 17"/>
          <p:cNvSpPr txBox="1">
            <a:spLocks noChangeArrowheads="1"/>
          </p:cNvSpPr>
          <p:nvPr/>
        </p:nvSpPr>
        <p:spPr bwMode="auto">
          <a:xfrm>
            <a:off x="1731963" y="2916535"/>
            <a:ext cx="8728075" cy="3384375"/>
          </a:xfrm>
          <a:prstGeom prst="rect">
            <a:avLst/>
          </a:prstGeom>
          <a:noFill/>
          <a:ln>
            <a:noFill/>
          </a:ln>
          <a:effectLst/>
        </p:spPr>
        <p:txBody>
          <a:bodyPr lIns="99569" tIns="49785" rIns="99569" bIns="49785"/>
          <a:lstStyle>
            <a:lvl1pPr defTabSz="498475" eaLnBrk="0" hangingPunct="0"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tabLst>
                <a:tab pos="3948113" algn="l"/>
              </a:tabLs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just" eaLnBrk="1" hangingPunct="1">
              <a:spcBef>
                <a:spcPct val="50000"/>
              </a:spcBef>
              <a:defRPr/>
            </a:pPr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Merci de renseigner tous les champs en adaptant les textes en bleu 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sans modifier la mise en page</a:t>
            </a:r>
            <a:r>
              <a:rPr lang="fr-FR" sz="1400" b="1" dirty="0"/>
              <a:t>, 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ni les couleurs proposées, </a:t>
            </a:r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 en respectant les consignes indiquées dans chaque cadre.</a:t>
            </a:r>
          </a:p>
          <a:p>
            <a:pPr algn="just" eaLnBrk="1" hangingPunct="1">
              <a:spcBef>
                <a:spcPct val="50000"/>
              </a:spcBef>
              <a:defRPr/>
            </a:pP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Insérer les images et légendes, dans les diapositives</a:t>
            </a:r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selon la configuration qui vous convient (format portrait jointe ou paysage, ou bien en combinant les deux formats à adapter par vos soins). Parmi les références présentées, les deux tiers devront présenter des projets livrés et de préférence avec photographies</a:t>
            </a:r>
            <a:r>
              <a:rPr lang="fr-FR" sz="1400" dirty="0"/>
              <a:t>.</a:t>
            </a:r>
            <a:endParaRPr lang="fr-FR" sz="1400" b="1" dirty="0"/>
          </a:p>
          <a:p>
            <a:pPr algn="just" eaLnBrk="1" hangingPunct="1">
              <a:spcBef>
                <a:spcPct val="50000"/>
              </a:spcBef>
              <a:defRPr/>
            </a:pP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Enregistrer ce document </a:t>
            </a:r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 indiquant le nom de votre société puis le lot et l’intitulé de al consultation </a:t>
            </a:r>
            <a:r>
              <a:rPr lang="fr-FR" sz="1400" dirty="0"/>
              <a:t>(ex : Entreprise XXX – lot n°- marché 2025-042 xxx). </a:t>
            </a:r>
          </a:p>
          <a:p>
            <a:pPr algn="just" eaLnBrk="1" hangingPunct="1">
              <a:spcBef>
                <a:spcPct val="50000"/>
              </a:spcBef>
              <a:defRPr/>
            </a:pPr>
            <a:r>
              <a:rPr lang="fr-F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 poids de ce fichier ne devra pas excéder 5 Mo (ex : pensez à compresser vos images, supprimez cette page tout comme les cadres gris positionnés sous vos images).</a:t>
            </a:r>
          </a:p>
          <a:p>
            <a:pPr algn="just" eaLnBrk="1" hangingPunct="1">
              <a:spcBef>
                <a:spcPct val="50000"/>
              </a:spcBef>
              <a:defRPr/>
            </a:pP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Enregistrer ce fichier au format .PPT </a:t>
            </a:r>
            <a:r>
              <a:rPr lang="fr-FR" sz="1400" b="1" u="sng" dirty="0">
                <a:solidFill>
                  <a:srgbClr val="FF0000"/>
                </a:solidFill>
              </a:rPr>
              <a:t>et</a:t>
            </a: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en PDF dans le fichier informatique à fournir impérativement dans le cadre de cette consultation.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124" y="828303"/>
            <a:ext cx="1656184" cy="359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4"/>
          <p:cNvSpPr txBox="1">
            <a:spLocks noChangeArrowheads="1"/>
          </p:cNvSpPr>
          <p:nvPr/>
        </p:nvSpPr>
        <p:spPr bwMode="auto">
          <a:xfrm>
            <a:off x="1458913" y="163513"/>
            <a:ext cx="8072437" cy="9528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defTabSz="180000" eaLnBrk="1" hangingPunct="1">
              <a:spcBef>
                <a:spcPts val="0"/>
              </a:spcBef>
              <a:defRPr/>
            </a:pPr>
            <a:r>
              <a:rPr lang="fr-FR" sz="1800" b="1" dirty="0">
                <a:solidFill>
                  <a:schemeClr val="bg1">
                    <a:lumMod val="50000"/>
                  </a:schemeClr>
                </a:solidFill>
              </a:rPr>
              <a:t>Entreprise mandataire en conception réalisation :</a:t>
            </a:r>
          </a:p>
          <a:p>
            <a:pPr algn="ctr" defTabSz="180000" eaLnBrk="1" hangingPunct="1">
              <a:spcBef>
                <a:spcPts val="0"/>
              </a:spcBef>
              <a:defRPr/>
            </a:pPr>
            <a:r>
              <a:rPr lang="fr-FR" sz="1800" b="1" dirty="0">
                <a:solidFill>
                  <a:schemeClr val="bg1">
                    <a:lumMod val="50000"/>
                  </a:schemeClr>
                </a:solidFill>
              </a:rPr>
              <a:t>Saisir ici le nom du candidat (en police Arial gras, taille 18, en gris)</a:t>
            </a:r>
          </a:p>
        </p:txBody>
      </p:sp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179388" y="828675"/>
            <a:ext cx="5508625" cy="3238500"/>
          </a:xfrm>
          <a:prstGeom prst="rect">
            <a:avLst/>
          </a:prstGeom>
          <a:solidFill>
            <a:srgbClr val="E9E8E7"/>
          </a:solidFill>
          <a:ln w="19050">
            <a:noFill/>
            <a:miter lim="800000"/>
            <a:headEnd/>
            <a:tailEnd/>
          </a:ln>
          <a:effectLst/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Intégrer ici une image (photo de réalisation Ou perspective ou autre élément jugé pertinent a la définition du projet) 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4101" name="Text Box 17"/>
          <p:cNvSpPr txBox="1">
            <a:spLocks noChangeArrowheads="1"/>
          </p:cNvSpPr>
          <p:nvPr/>
        </p:nvSpPr>
        <p:spPr bwMode="auto">
          <a:xfrm>
            <a:off x="179388" y="4210050"/>
            <a:ext cx="5508625" cy="3238500"/>
          </a:xfrm>
          <a:prstGeom prst="rect">
            <a:avLst/>
          </a:prstGeom>
          <a:solidFill>
            <a:srgbClr val="E9E8E7"/>
          </a:solidFill>
          <a:ln w="19050">
            <a:noFill/>
            <a:miter lim="800000"/>
            <a:headEnd/>
            <a:tailEnd/>
          </a:ln>
          <a:effectLst/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Intégrer ici une image (photo de réalisation Ou perspective ou autre élément jugé pertinent a la définition du projet) </a:t>
            </a:r>
          </a:p>
        </p:txBody>
      </p:sp>
      <p:sp>
        <p:nvSpPr>
          <p:cNvPr id="7174" name="Text Box 27"/>
          <p:cNvSpPr txBox="1">
            <a:spLocks noChangeArrowheads="1"/>
          </p:cNvSpPr>
          <p:nvPr/>
        </p:nvSpPr>
        <p:spPr bwMode="auto">
          <a:xfrm>
            <a:off x="5688013" y="828675"/>
            <a:ext cx="5005387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 anchor="t"/>
          <a:lstStyle>
            <a:lvl1pPr defTabSz="498475">
              <a:spcBef>
                <a:spcPct val="20000"/>
              </a:spcBef>
              <a:buFont typeface="Arial" panose="020B0604020202020204" pitchFamily="34" charset="0"/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 defTabSz="498475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 defTabSz="498475">
              <a:spcBef>
                <a:spcPct val="20000"/>
              </a:spcBef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Description succincte de l’opération 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Type de marché (public ou privé):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Lieu de livraison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XXXXX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Pouvoir adjudicateur: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XXXX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latin typeface="Arial"/>
                <a:ea typeface="ＭＳ Ｐゴシック"/>
                <a:cs typeface="Arial"/>
              </a:rPr>
              <a:t>Coût de la prestation: </a:t>
            </a:r>
            <a:r>
              <a:rPr lang="fr-FR" altLang="fr-FR" sz="1000" b="1" dirty="0">
                <a:solidFill>
                  <a:schemeClr val="accent1"/>
                </a:solidFill>
                <a:latin typeface="Arial"/>
                <a:ea typeface="ＭＳ Ｐゴシック"/>
                <a:cs typeface="Arial"/>
              </a:rPr>
              <a:t>... € HT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Date de livraison, étape du projet et durée :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Problématiques particulières de l’opération (site occupé, interaction avec d’autres intervenant sur l’opération, </a:t>
            </a:r>
            <a:r>
              <a:rPr lang="fr-FR" altLang="fr-FR" sz="1000" dirty="0" err="1">
                <a:solidFill>
                  <a:srgbClr val="4F6371"/>
                </a:solidFill>
                <a:cs typeface="Arial" panose="020B0604020202020204" pitchFamily="34" charset="0"/>
              </a:rPr>
              <a:t>etc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):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... Champs libre au candidat………………….</a:t>
            </a: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dirty="0">
              <a:solidFill>
                <a:srgbClr val="4F6371"/>
              </a:solidFill>
              <a:cs typeface="Arial" panose="020B0604020202020204" pitchFamily="34" charset="0"/>
            </a:endParaRPr>
          </a:p>
        </p:txBody>
      </p:sp>
      <p:sp>
        <p:nvSpPr>
          <p:cNvPr id="9" name="ZoneTexte 1"/>
          <p:cNvSpPr txBox="1">
            <a:spLocks noChangeArrowheads="1"/>
          </p:cNvSpPr>
          <p:nvPr/>
        </p:nvSpPr>
        <p:spPr bwMode="auto">
          <a:xfrm>
            <a:off x="4121150" y="1840933"/>
            <a:ext cx="1512888" cy="1308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Les informations sont à saisir en police Arial, taille 10, caractères gras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fr-FR" sz="10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fr-FR" dirty="0"/>
          </a:p>
        </p:txBody>
      </p:sp>
      <p:sp>
        <p:nvSpPr>
          <p:cNvPr id="10" name="ZoneTexte 1"/>
          <p:cNvSpPr txBox="1">
            <a:spLocks noChangeArrowheads="1"/>
          </p:cNvSpPr>
          <p:nvPr/>
        </p:nvSpPr>
        <p:spPr bwMode="auto">
          <a:xfrm>
            <a:off x="4106855" y="5364807"/>
            <a:ext cx="1512887" cy="1308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Les informations sont à saisir en police Arial, taille 10, caractères gras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fr-FR" sz="10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4699000" y="1690688"/>
            <a:ext cx="576263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4699000" y="5146675"/>
            <a:ext cx="57626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9" name="Text Box 27"/>
          <p:cNvSpPr txBox="1">
            <a:spLocks noChangeArrowheads="1"/>
          </p:cNvSpPr>
          <p:nvPr/>
        </p:nvSpPr>
        <p:spPr bwMode="auto">
          <a:xfrm>
            <a:off x="5702300" y="4212679"/>
            <a:ext cx="4918075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 anchor="t"/>
          <a:lstStyle>
            <a:lvl1pPr defTabSz="498475">
              <a:spcBef>
                <a:spcPct val="20000"/>
              </a:spcBef>
              <a:buFont typeface="Arial" panose="020B0604020202020204" pitchFamily="34" charset="0"/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 defTabSz="498475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 defTabSz="498475">
              <a:spcBef>
                <a:spcPct val="20000"/>
              </a:spcBef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Description succincte de l’opération 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Type de marché (public ou privé):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Lieu de livraison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XXXXX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Pouvoir adjudicateur: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XXXX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latin typeface="Arial"/>
                <a:ea typeface="ＭＳ Ｐゴシック"/>
                <a:cs typeface="Arial"/>
              </a:rPr>
              <a:t>Coût de la prestation: </a:t>
            </a:r>
            <a:r>
              <a:rPr lang="fr-FR" altLang="fr-FR" sz="1000" b="1" dirty="0">
                <a:solidFill>
                  <a:schemeClr val="accent1"/>
                </a:solidFill>
                <a:latin typeface="Arial"/>
                <a:ea typeface="ＭＳ Ｐゴシック"/>
                <a:cs typeface="Arial"/>
              </a:rPr>
              <a:t>... € HT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Date de livraison, étape du projet et durée :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Prestation réalisée Autres membres du groupement intervenant pour l’opération (le cas échéant)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... XXXXX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Problématiques particulières de l’opération (site occupé, interaction avec d’autres intervenant sur l’opération, </a:t>
            </a:r>
            <a:r>
              <a:rPr lang="fr-FR" altLang="fr-FR" sz="1000" dirty="0" err="1">
                <a:solidFill>
                  <a:srgbClr val="4F6371"/>
                </a:solidFill>
                <a:cs typeface="Arial" panose="020B0604020202020204" pitchFamily="34" charset="0"/>
              </a:rPr>
              <a:t>etc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):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... Champs libre au candidat………………….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dirty="0">
              <a:solidFill>
                <a:srgbClr val="4F6371"/>
              </a:solidFill>
              <a:cs typeface="Arial" panose="020B0604020202020204" pitchFamily="34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" y="170003"/>
            <a:ext cx="1656184" cy="359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584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4"/>
          <p:cNvSpPr txBox="1">
            <a:spLocks noChangeArrowheads="1"/>
          </p:cNvSpPr>
          <p:nvPr/>
        </p:nvSpPr>
        <p:spPr bwMode="auto">
          <a:xfrm>
            <a:off x="1458913" y="163513"/>
            <a:ext cx="8072437" cy="9528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defTabSz="180000" eaLnBrk="1" hangingPunct="1">
              <a:spcBef>
                <a:spcPts val="0"/>
              </a:spcBef>
              <a:defRPr/>
            </a:pPr>
            <a:r>
              <a:rPr lang="fr-FR" sz="1800" b="1" dirty="0">
                <a:solidFill>
                  <a:schemeClr val="bg1">
                    <a:lumMod val="50000"/>
                  </a:schemeClr>
                </a:solidFill>
              </a:rPr>
              <a:t>Entreprise mandataire en conception réalisation :</a:t>
            </a:r>
          </a:p>
          <a:p>
            <a:pPr algn="ctr" defTabSz="180000" eaLnBrk="1" hangingPunct="1">
              <a:spcBef>
                <a:spcPts val="0"/>
              </a:spcBef>
              <a:defRPr/>
            </a:pPr>
            <a:r>
              <a:rPr lang="fr-FR" sz="1800" b="1" dirty="0">
                <a:solidFill>
                  <a:schemeClr val="bg1">
                    <a:lumMod val="50000"/>
                  </a:schemeClr>
                </a:solidFill>
              </a:rPr>
              <a:t>Saisir ici le nom du candidat (en police Arial gras, taille 18, en gris)</a:t>
            </a:r>
          </a:p>
        </p:txBody>
      </p:sp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179388" y="828675"/>
            <a:ext cx="5508625" cy="3238500"/>
          </a:xfrm>
          <a:prstGeom prst="rect">
            <a:avLst/>
          </a:prstGeom>
          <a:solidFill>
            <a:srgbClr val="E9E8E7"/>
          </a:solidFill>
          <a:ln w="19050">
            <a:noFill/>
            <a:miter lim="800000"/>
            <a:headEnd/>
            <a:tailEnd/>
          </a:ln>
          <a:effectLst/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Intégrer ici une image (photo de réalisation Ou perspective ou autre élément jugé pertinent a la définition du projet) 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4101" name="Text Box 17"/>
          <p:cNvSpPr txBox="1">
            <a:spLocks noChangeArrowheads="1"/>
          </p:cNvSpPr>
          <p:nvPr/>
        </p:nvSpPr>
        <p:spPr bwMode="auto">
          <a:xfrm>
            <a:off x="179388" y="4210050"/>
            <a:ext cx="5508625" cy="3238500"/>
          </a:xfrm>
          <a:prstGeom prst="rect">
            <a:avLst/>
          </a:prstGeom>
          <a:solidFill>
            <a:srgbClr val="E9E8E7"/>
          </a:solidFill>
          <a:ln w="19050">
            <a:noFill/>
            <a:miter lim="800000"/>
            <a:headEnd/>
            <a:tailEnd/>
          </a:ln>
          <a:effectLst/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Intégrer ici une image (photo de réalisation Ou perspective ou autre élément jugé pertinent a la définition du projet) </a:t>
            </a:r>
          </a:p>
        </p:txBody>
      </p:sp>
      <p:sp>
        <p:nvSpPr>
          <p:cNvPr id="7174" name="Text Box 27"/>
          <p:cNvSpPr txBox="1">
            <a:spLocks noChangeArrowheads="1"/>
          </p:cNvSpPr>
          <p:nvPr/>
        </p:nvSpPr>
        <p:spPr bwMode="auto">
          <a:xfrm>
            <a:off x="5688013" y="828675"/>
            <a:ext cx="5005387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 anchor="t"/>
          <a:lstStyle>
            <a:lvl1pPr defTabSz="498475">
              <a:spcBef>
                <a:spcPct val="20000"/>
              </a:spcBef>
              <a:buFont typeface="Arial" panose="020B0604020202020204" pitchFamily="34" charset="0"/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 defTabSz="498475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 defTabSz="498475">
              <a:spcBef>
                <a:spcPct val="20000"/>
              </a:spcBef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Description succincte de l’opération 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Type de marché (public ou privé):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Lieu de livraison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XXXXX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Pouvoir adjudicateur: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XXXX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latin typeface="Arial"/>
                <a:ea typeface="ＭＳ Ｐゴシック"/>
                <a:cs typeface="Arial"/>
              </a:rPr>
              <a:t>Coût de la prestation: </a:t>
            </a:r>
            <a:r>
              <a:rPr lang="fr-FR" altLang="fr-FR" sz="1000" b="1" dirty="0">
                <a:solidFill>
                  <a:schemeClr val="accent1"/>
                </a:solidFill>
                <a:latin typeface="Arial"/>
                <a:ea typeface="ＭＳ Ｐゴシック"/>
                <a:cs typeface="Arial"/>
              </a:rPr>
              <a:t>... € HT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Date de livraison, étape du projet et durée :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Problématiques particulières de l’opération (site occupé, interaction avec d’autres intervenant sur l’opération, </a:t>
            </a:r>
            <a:r>
              <a:rPr lang="fr-FR" altLang="fr-FR" sz="1000" dirty="0" err="1">
                <a:solidFill>
                  <a:srgbClr val="4F6371"/>
                </a:solidFill>
                <a:cs typeface="Arial" panose="020B0604020202020204" pitchFamily="34" charset="0"/>
              </a:rPr>
              <a:t>etc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):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... Champs libre au candidat………………….</a:t>
            </a: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dirty="0">
              <a:solidFill>
                <a:srgbClr val="4F6371"/>
              </a:solidFill>
              <a:cs typeface="Arial" panose="020B0604020202020204" pitchFamily="34" charset="0"/>
            </a:endParaRPr>
          </a:p>
        </p:txBody>
      </p:sp>
      <p:sp>
        <p:nvSpPr>
          <p:cNvPr id="9" name="ZoneTexte 1"/>
          <p:cNvSpPr txBox="1">
            <a:spLocks noChangeArrowheads="1"/>
          </p:cNvSpPr>
          <p:nvPr/>
        </p:nvSpPr>
        <p:spPr bwMode="auto">
          <a:xfrm>
            <a:off x="4121150" y="1840933"/>
            <a:ext cx="1512888" cy="1308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Les informations sont à saisir en police Arial, taille 10, caractères gras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fr-FR" sz="10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fr-FR" dirty="0"/>
          </a:p>
        </p:txBody>
      </p:sp>
      <p:sp>
        <p:nvSpPr>
          <p:cNvPr id="10" name="ZoneTexte 1"/>
          <p:cNvSpPr txBox="1">
            <a:spLocks noChangeArrowheads="1"/>
          </p:cNvSpPr>
          <p:nvPr/>
        </p:nvSpPr>
        <p:spPr bwMode="auto">
          <a:xfrm>
            <a:off x="4106855" y="5364807"/>
            <a:ext cx="1512887" cy="1308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Les informations sont à saisir en police Arial, taille 10, caractères gras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fr-FR" sz="10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4699000" y="1690688"/>
            <a:ext cx="576263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4699000" y="5146675"/>
            <a:ext cx="57626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9" name="Text Box 27"/>
          <p:cNvSpPr txBox="1">
            <a:spLocks noChangeArrowheads="1"/>
          </p:cNvSpPr>
          <p:nvPr/>
        </p:nvSpPr>
        <p:spPr bwMode="auto">
          <a:xfrm>
            <a:off x="5702300" y="4212679"/>
            <a:ext cx="4918075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 anchor="t"/>
          <a:lstStyle>
            <a:lvl1pPr defTabSz="498475">
              <a:spcBef>
                <a:spcPct val="20000"/>
              </a:spcBef>
              <a:buFont typeface="Arial" panose="020B0604020202020204" pitchFamily="34" charset="0"/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 defTabSz="498475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 defTabSz="498475">
              <a:spcBef>
                <a:spcPct val="20000"/>
              </a:spcBef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Description succincte de l’opération 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Type de marché (public ou privé):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Lieu de livraison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XXXXX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Pouvoir adjudicateur: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XXXX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latin typeface="Arial"/>
                <a:ea typeface="ＭＳ Ｐゴシック"/>
                <a:cs typeface="Arial"/>
              </a:rPr>
              <a:t>Coût de la prestation: </a:t>
            </a:r>
            <a:r>
              <a:rPr lang="fr-FR" altLang="fr-FR" sz="1000" b="1" dirty="0">
                <a:solidFill>
                  <a:schemeClr val="accent1"/>
                </a:solidFill>
                <a:latin typeface="Arial"/>
                <a:ea typeface="ＭＳ Ｐゴシック"/>
                <a:cs typeface="Arial"/>
              </a:rPr>
              <a:t>... € HT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Date de livraison, étape du projet et durée :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Prestation réalisée Autres membres du groupement intervenant pour l’opération (le cas échéant)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... XXXXX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Problématiques particulières de l’opération (site occupé, interaction avec d’autres intervenant sur l’opération, </a:t>
            </a:r>
            <a:r>
              <a:rPr lang="fr-FR" altLang="fr-FR" sz="1000" dirty="0" err="1">
                <a:solidFill>
                  <a:srgbClr val="4F6371"/>
                </a:solidFill>
                <a:cs typeface="Arial" panose="020B0604020202020204" pitchFamily="34" charset="0"/>
              </a:rPr>
              <a:t>etc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):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... Champs libre au candidat………………….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dirty="0">
              <a:solidFill>
                <a:srgbClr val="4F6371"/>
              </a:solidFill>
              <a:cs typeface="Arial" panose="020B0604020202020204" pitchFamily="34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" y="170003"/>
            <a:ext cx="1656184" cy="359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5647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4"/>
          <p:cNvSpPr txBox="1">
            <a:spLocks noChangeArrowheads="1"/>
          </p:cNvSpPr>
          <p:nvPr/>
        </p:nvSpPr>
        <p:spPr bwMode="auto">
          <a:xfrm>
            <a:off x="1458913" y="163513"/>
            <a:ext cx="8072437" cy="9528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defTabSz="180000" eaLnBrk="1" hangingPunct="1">
              <a:spcBef>
                <a:spcPts val="0"/>
              </a:spcBef>
              <a:defRPr/>
            </a:pPr>
            <a:r>
              <a:rPr lang="fr-FR" sz="1800" b="1" dirty="0">
                <a:solidFill>
                  <a:schemeClr val="bg1">
                    <a:lumMod val="50000"/>
                  </a:schemeClr>
                </a:solidFill>
              </a:rPr>
              <a:t>Entreprise mandataire en conception réalisation :</a:t>
            </a:r>
          </a:p>
          <a:p>
            <a:pPr algn="ctr" defTabSz="180000" eaLnBrk="1" hangingPunct="1">
              <a:spcBef>
                <a:spcPts val="0"/>
              </a:spcBef>
              <a:defRPr/>
            </a:pPr>
            <a:r>
              <a:rPr lang="fr-FR" sz="1800" b="1" dirty="0">
                <a:solidFill>
                  <a:schemeClr val="bg1">
                    <a:lumMod val="50000"/>
                  </a:schemeClr>
                </a:solidFill>
              </a:rPr>
              <a:t>Saisir ici le nom du candidat (en police Arial gras, taille 18, en gris)</a:t>
            </a:r>
          </a:p>
        </p:txBody>
      </p:sp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179388" y="828675"/>
            <a:ext cx="5508625" cy="3238500"/>
          </a:xfrm>
          <a:prstGeom prst="rect">
            <a:avLst/>
          </a:prstGeom>
          <a:solidFill>
            <a:srgbClr val="E9E8E7"/>
          </a:solidFill>
          <a:ln w="19050">
            <a:noFill/>
            <a:miter lim="800000"/>
            <a:headEnd/>
            <a:tailEnd/>
          </a:ln>
          <a:effectLst/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Intégrer ici une image (photo de réalisation Ou perspective ou autre élément jugé pertinent a la définition du projet) 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4101" name="Text Box 17"/>
          <p:cNvSpPr txBox="1">
            <a:spLocks noChangeArrowheads="1"/>
          </p:cNvSpPr>
          <p:nvPr/>
        </p:nvSpPr>
        <p:spPr bwMode="auto">
          <a:xfrm>
            <a:off x="179388" y="4210050"/>
            <a:ext cx="5508625" cy="3238500"/>
          </a:xfrm>
          <a:prstGeom prst="rect">
            <a:avLst/>
          </a:prstGeom>
          <a:solidFill>
            <a:srgbClr val="E9E8E7"/>
          </a:solidFill>
          <a:ln w="19050">
            <a:noFill/>
            <a:miter lim="800000"/>
            <a:headEnd/>
            <a:tailEnd/>
          </a:ln>
          <a:effectLst/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Intégrer ici une image (photo de réalisation Ou perspective ou autre élément jugé pertinent a la définition du projet) </a:t>
            </a:r>
          </a:p>
        </p:txBody>
      </p:sp>
      <p:sp>
        <p:nvSpPr>
          <p:cNvPr id="7174" name="Text Box 27"/>
          <p:cNvSpPr txBox="1">
            <a:spLocks noChangeArrowheads="1"/>
          </p:cNvSpPr>
          <p:nvPr/>
        </p:nvSpPr>
        <p:spPr bwMode="auto">
          <a:xfrm>
            <a:off x="5688013" y="828675"/>
            <a:ext cx="5005387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 anchor="t"/>
          <a:lstStyle>
            <a:lvl1pPr defTabSz="498475">
              <a:spcBef>
                <a:spcPct val="20000"/>
              </a:spcBef>
              <a:buFont typeface="Arial" panose="020B0604020202020204" pitchFamily="34" charset="0"/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 defTabSz="498475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 defTabSz="498475">
              <a:spcBef>
                <a:spcPct val="20000"/>
              </a:spcBef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Description succincte de l’opération 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Type de marché (public ou privé):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Lieu de livraison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XXXXX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Pouvoir adjudicateur: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XXXX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latin typeface="Arial"/>
                <a:ea typeface="ＭＳ Ｐゴシック"/>
                <a:cs typeface="Arial"/>
              </a:rPr>
              <a:t>Coût de la prestation: </a:t>
            </a:r>
            <a:r>
              <a:rPr lang="fr-FR" altLang="fr-FR" sz="1000" b="1" dirty="0">
                <a:solidFill>
                  <a:schemeClr val="accent1"/>
                </a:solidFill>
                <a:latin typeface="Arial"/>
                <a:ea typeface="ＭＳ Ｐゴシック"/>
                <a:cs typeface="Arial"/>
              </a:rPr>
              <a:t>... € HT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Date de livraison, étape du projet et durée :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Problématiques particulières de l’opération (site occupé, interaction avec d’autres intervenant sur l’opération, </a:t>
            </a:r>
            <a:r>
              <a:rPr lang="fr-FR" altLang="fr-FR" sz="1000" dirty="0" err="1">
                <a:solidFill>
                  <a:srgbClr val="4F6371"/>
                </a:solidFill>
                <a:cs typeface="Arial" panose="020B0604020202020204" pitchFamily="34" charset="0"/>
              </a:rPr>
              <a:t>etc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):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... Champs libre au candidat………………….</a:t>
            </a: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dirty="0">
              <a:solidFill>
                <a:srgbClr val="4F6371"/>
              </a:solidFill>
              <a:cs typeface="Arial" panose="020B0604020202020204" pitchFamily="34" charset="0"/>
            </a:endParaRPr>
          </a:p>
        </p:txBody>
      </p:sp>
      <p:sp>
        <p:nvSpPr>
          <p:cNvPr id="9" name="ZoneTexte 1"/>
          <p:cNvSpPr txBox="1">
            <a:spLocks noChangeArrowheads="1"/>
          </p:cNvSpPr>
          <p:nvPr/>
        </p:nvSpPr>
        <p:spPr bwMode="auto">
          <a:xfrm>
            <a:off x="4121150" y="1840933"/>
            <a:ext cx="1512888" cy="1308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Les informations sont à saisir en police Arial, taille 10, caractères gras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fr-FR" sz="10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fr-FR" dirty="0"/>
          </a:p>
        </p:txBody>
      </p:sp>
      <p:sp>
        <p:nvSpPr>
          <p:cNvPr id="10" name="ZoneTexte 1"/>
          <p:cNvSpPr txBox="1">
            <a:spLocks noChangeArrowheads="1"/>
          </p:cNvSpPr>
          <p:nvPr/>
        </p:nvSpPr>
        <p:spPr bwMode="auto">
          <a:xfrm>
            <a:off x="4106855" y="5364807"/>
            <a:ext cx="1512887" cy="1308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57200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fr-FR" sz="10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Les informations sont à saisir en police Arial, taille 10, caractères gras</a:t>
            </a:r>
            <a:r>
              <a:rPr lang="fr-FR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fr-FR" sz="10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fr-FR" dirty="0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4699000" y="1690688"/>
            <a:ext cx="576263" cy="15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4699000" y="5146675"/>
            <a:ext cx="57626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79" name="Text Box 27"/>
          <p:cNvSpPr txBox="1">
            <a:spLocks noChangeArrowheads="1"/>
          </p:cNvSpPr>
          <p:nvPr/>
        </p:nvSpPr>
        <p:spPr bwMode="auto">
          <a:xfrm>
            <a:off x="5702300" y="4212679"/>
            <a:ext cx="4918075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9E8E7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62946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 anchor="t"/>
          <a:lstStyle>
            <a:lvl1pPr defTabSz="498475">
              <a:spcBef>
                <a:spcPct val="20000"/>
              </a:spcBef>
              <a:buFont typeface="Arial" panose="020B0604020202020204" pitchFamily="34" charset="0"/>
              <a:buChar char="•"/>
              <a:defRPr sz="35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ＭＳ Ｐゴシック" panose="020B0600070205080204" pitchFamily="34" charset="-128"/>
              </a:defRPr>
            </a:lvl1pPr>
            <a:lvl2pPr marL="742950" indent="-28575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3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2pPr>
            <a:lvl3pPr marL="1143000" indent="-228600" defTabSz="498475">
              <a:spcBef>
                <a:spcPct val="2000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3pPr>
            <a:lvl4pPr marL="1600200" indent="-228600" defTabSz="498475">
              <a:spcBef>
                <a:spcPct val="20000"/>
              </a:spcBef>
              <a:buFont typeface="Arial" panose="020B0604020202020204" pitchFamily="34" charset="0"/>
              <a:buChar char="–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4pPr>
            <a:lvl5pPr marL="2057400" indent="-228600" defTabSz="498475">
              <a:spcBef>
                <a:spcPct val="20000"/>
              </a:spcBef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5pPr>
            <a:lvl6pPr marL="25146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6pPr>
            <a:lvl7pPr marL="29718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7pPr>
            <a:lvl8pPr marL="34290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8pPr>
            <a:lvl9pPr marL="3886200" indent="-228600" defTabSz="498475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Description succincte de l’opération 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b="1" dirty="0">
                <a:solidFill>
                  <a:srgbClr val="4F6371"/>
                </a:solidFill>
                <a:cs typeface="Arial" panose="020B0604020202020204" pitchFamily="34" charset="0"/>
              </a:rPr>
              <a:t>Type de marché (public ou privé):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Lieu de livraison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XXXXX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Pouvoir adjudicateur: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 XXXX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latin typeface="Arial"/>
                <a:ea typeface="ＭＳ Ｐゴシック"/>
                <a:cs typeface="Arial"/>
              </a:rPr>
              <a:t>Coût de la prestation: </a:t>
            </a:r>
            <a:r>
              <a:rPr lang="fr-FR" altLang="fr-FR" sz="1000" b="1" dirty="0">
                <a:solidFill>
                  <a:schemeClr val="accent1"/>
                </a:solidFill>
                <a:latin typeface="Arial"/>
                <a:ea typeface="ＭＳ Ｐゴシック"/>
                <a:cs typeface="Arial"/>
              </a:rPr>
              <a:t>... € HT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Date de livraison, étape du projet et durée : 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Prestation réalisée Autres membres du groupement intervenant pour l’opération (le cas échéant)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... XXXXX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None/>
            </a:pP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Problématiques particulières de l’opération (site occupé, interaction avec d’autres intervenant sur l’opération, </a:t>
            </a:r>
            <a:r>
              <a:rPr lang="fr-FR" altLang="fr-FR" sz="1000" dirty="0" err="1">
                <a:solidFill>
                  <a:srgbClr val="4F6371"/>
                </a:solidFill>
                <a:cs typeface="Arial" panose="020B0604020202020204" pitchFamily="34" charset="0"/>
              </a:rPr>
              <a:t>etc</a:t>
            </a:r>
            <a:r>
              <a:rPr lang="fr-FR" altLang="fr-FR" sz="1000" dirty="0">
                <a:solidFill>
                  <a:srgbClr val="4F6371"/>
                </a:solidFill>
                <a:cs typeface="Arial" panose="020B0604020202020204" pitchFamily="34" charset="0"/>
              </a:rPr>
              <a:t>): : </a:t>
            </a:r>
            <a:r>
              <a:rPr lang="fr-FR" altLang="fr-FR" sz="1000" b="1" dirty="0">
                <a:solidFill>
                  <a:schemeClr val="accent1"/>
                </a:solidFill>
                <a:cs typeface="Arial" panose="020B0604020202020204" pitchFamily="34" charset="0"/>
              </a:rPr>
              <a:t>... Champs libre au candidat………………….</a:t>
            </a:r>
          </a:p>
          <a:p>
            <a:pPr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algn="r" eaLnBrk="1" hangingPunct="1">
              <a:spcBef>
                <a:spcPct val="0"/>
              </a:spcBef>
              <a:spcAft>
                <a:spcPct val="10000"/>
              </a:spcAft>
              <a:buFontTx/>
              <a:buNone/>
            </a:pPr>
            <a:endParaRPr lang="fr-FR" altLang="fr-FR" sz="1000" dirty="0">
              <a:solidFill>
                <a:srgbClr val="4F6371"/>
              </a:solidFill>
              <a:cs typeface="Arial" panose="020B0604020202020204" pitchFamily="34" charset="0"/>
            </a:endParaRP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" y="170003"/>
            <a:ext cx="1656184" cy="359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0736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4">
            <a:extLst>
              <a:ext uri="{FF2B5EF4-FFF2-40B4-BE49-F238E27FC236}">
                <a16:creationId xmlns:a16="http://schemas.microsoft.com/office/drawing/2014/main" id="{AAC06B6D-2D91-4644-8227-5823295F3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74292" y="191289"/>
            <a:ext cx="8072437" cy="76042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lIns="99569" tIns="49785" rIns="99569" bIns="49785"/>
          <a:lstStyle>
            <a:lvl1pPr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1pPr>
            <a:lvl2pPr marL="742950" indent="-28575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2pPr>
            <a:lvl3pPr marL="11430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3pPr>
            <a:lvl4pPr marL="16002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4pPr>
            <a:lvl5pPr marL="2057400" indent="-228600" defTabSz="498475" eaLnBrk="0" hangingPunct="0"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5pPr>
            <a:lvl6pPr marL="25146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6pPr>
            <a:lvl7pPr marL="29718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7pPr>
            <a:lvl8pPr marL="34290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8pPr>
            <a:lvl9pPr marL="3886200" indent="-228600" defTabSz="498475" eaLnBrk="0" fontAlgn="base" hangingPunct="0">
              <a:spcBef>
                <a:spcPct val="5000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charset="0"/>
                <a:ea typeface="ＭＳ Ｐゴシック" pitchFamily="-65" charset="-128"/>
              </a:defRPr>
            </a:lvl9pPr>
          </a:lstStyle>
          <a:p>
            <a:pPr algn="ctr" defTabSz="180000" eaLnBrk="1" hangingPunct="1">
              <a:spcBef>
                <a:spcPts val="0"/>
              </a:spcBef>
              <a:defRPr/>
            </a:pPr>
            <a:r>
              <a:rPr lang="fr-FR" sz="1800" b="1" dirty="0">
                <a:solidFill>
                  <a:schemeClr val="bg1">
                    <a:lumMod val="50000"/>
                  </a:schemeClr>
                </a:solidFill>
              </a:rPr>
              <a:t> Justification de la pertinence des références présentées par rapport à l’objet de la prestation</a:t>
            </a:r>
          </a:p>
        </p:txBody>
      </p:sp>
      <p:pic>
        <p:nvPicPr>
          <p:cNvPr id="4" name="Picture 6">
            <a:extLst>
              <a:ext uri="{FF2B5EF4-FFF2-40B4-BE49-F238E27FC236}">
                <a16:creationId xmlns:a16="http://schemas.microsoft.com/office/drawing/2014/main" id="{22ADBCF0-A663-4D68-8C4C-D3E4917A69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88" y="170003"/>
            <a:ext cx="1656184" cy="359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68736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solidFill>
          <a:srgbClr val="E9E8E7"/>
        </a:solidFill>
        <a:ln w="19050">
          <a:solidFill>
            <a:srgbClr val="C62946"/>
          </a:solidFill>
          <a:miter lim="800000"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99569" tIns="49785" rIns="99569" bIns="49785"/>
      <a:lstStyle>
        <a:defPPr eaLnBrk="1" hangingPunct="1">
          <a:defRPr sz="1400" b="1" dirty="0">
            <a:solidFill>
              <a:schemeClr val="tx1">
                <a:lumMod val="75000"/>
                <a:lumOff val="25000"/>
              </a:schemeClr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B83B318B808954E8673517B73C85227" ma:contentTypeVersion="3" ma:contentTypeDescription="Crée un document." ma:contentTypeScope="" ma:versionID="263f7693b3925e86626fc675190f143d">
  <xsd:schema xmlns:xsd="http://www.w3.org/2001/XMLSchema" xmlns:xs="http://www.w3.org/2001/XMLSchema" xmlns:p="http://schemas.microsoft.com/office/2006/metadata/properties" xmlns:ns2="222f115b-5c04-4595-b3ac-00bf81fdd846" targetNamespace="http://schemas.microsoft.com/office/2006/metadata/properties" ma:root="true" ma:fieldsID="44fe0915064018ad546a1b64c0bf7109" ns2:_="">
    <xsd:import namespace="222f115b-5c04-4595-b3ac-00bf81fdd84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2f115b-5c04-4595-b3ac-00bf81fdd8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F7951E8-82CA-44A9-A434-B2708E66200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C01C290-B294-4034-B784-1A8440355C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22f115b-5c04-4595-b3ac-00bf81fdd84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4AEE17A-8A14-4D53-9BFC-E2B2035B213E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dcmitype/"/>
    <ds:schemaRef ds:uri="68d0d5a6-3325-4e21-9ed3-71581e929192"/>
    <ds:schemaRef ds:uri="http://purl.org/dc/elements/1.1/"/>
    <ds:schemaRef ds:uri="409a18a6-df45-4574-9d95-390f3b971101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10197</TotalTime>
  <Words>924</Words>
  <Application>Microsoft Office PowerPoint</Application>
  <PresentationFormat>Personnalisé</PresentationFormat>
  <Paragraphs>77</Paragraphs>
  <Slides>5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PIBA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Abed Bouziane</dc:creator>
  <cp:lastModifiedBy>Nancy Mwembo</cp:lastModifiedBy>
  <cp:revision>339</cp:revision>
  <cp:lastPrinted>2014-07-01T16:06:19Z</cp:lastPrinted>
  <dcterms:created xsi:type="dcterms:W3CDTF">2010-10-06T07:34:48Z</dcterms:created>
  <dcterms:modified xsi:type="dcterms:W3CDTF">2025-12-16T13:44:37Z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0x0101009B83B318B808954E8673517B73C85227</vt:lpwstr>
  </property>
</Properties>
</file>